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6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DO YOU CREATE?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4400" y="14630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conversation after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828800" y="292608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9A9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facilitator’s framework for group debrief and discussion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931920" y="384048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OPENING THE CONVERSATION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Start by acknowledging what they just did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They sat alone with some hard questions. That deserves recognition. Don’t jump into discussion — let people land first. The first person to speak usually opens the floodgates.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786384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468880"/>
            <a:ext cx="36576" cy="1371600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56032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OPEN WITH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914400" y="288036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“You all went through something personal. I want to open the floor — not to share what you wrote, but to talk about what it was like. What surprised you? What felt different than you expected?”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4114800"/>
            <a:ext cx="7863840" cy="594360"/>
          </a:xfrm>
          <a:prstGeom prst="rect">
            <a:avLst/>
          </a:prstGeom>
          <a:solidFill>
            <a:srgbClr val="1A100E"/>
          </a:solidFill>
          <a:ln w="6350">
            <a:solidFill>
              <a:srgbClr val="2A201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4114800"/>
            <a:ext cx="36576" cy="59436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4160520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FFA0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Never ask people what they typed. Ask about the experience, not the content. People will share specifics on their own when they feel safe.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USING THE ROOM DATA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Patterns as conversation starters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dashboard shows aggregate data from the room — which creative mediums were represented, what categories of fear came up, what kinds of permission people chose. This is anonymous and shows only category distributions, never individual responses.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560320"/>
            <a:ext cx="786384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560320"/>
            <a:ext cx="36576" cy="100584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69748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“I can see that most of the room chose some version of fear of judgment. That’s not surprising — but it’s worth sitting with. Why do you think that’s so common among people who make things?”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3749040"/>
            <a:ext cx="786384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3749040"/>
            <a:ext cx="36576" cy="1005840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88620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“Interesting — we had writers, visual artists, musicians, and people who said they don’t create anything. But everyone answered the same questions about fear and permission. What does that tell us?”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GOING DEEPER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If the conversation is flowing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7863840" cy="82296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554480"/>
            <a:ext cx="36576" cy="82296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09344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FFA0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FEAR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914400" y="178308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journey asked you to name a fear you don’t normally say out loud. Without sharing the specific fear — what was it like to be that honest with yourself?”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2514600"/>
            <a:ext cx="7863840" cy="82296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514600"/>
            <a:ext cx="36576" cy="822960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569464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PERMISSION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914400" y="274320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“You were asked what permission you need to give yourself. Did you already know the answer, or did it surprise you?”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474720"/>
            <a:ext cx="7863840" cy="82296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3474720"/>
            <a:ext cx="36576" cy="822960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529584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THE MANIFESTO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914400" y="370332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journey gave you a manifesto at the end — something it wrote for you based on everything you shared. How did it feel to read something back about yourself that you hadn’t exactly said?”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solidFill>
            <a:srgbClr val="1A1810"/>
          </a:solidFill>
          <a:ln w="6350">
            <a:solidFill>
              <a:srgbClr val="2A282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4434840"/>
            <a:ext cx="36576" cy="457200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48056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someone gets emotional, it means the experience worked. Don’t single them out. Let the room hold it. A quiet nod is enough.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SENDING THEM FORWARD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End with momentum, not reflection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7863840" cy="10972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645920"/>
            <a:ext cx="36576" cy="1097280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91640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CLOSE WITH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914400" y="187452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“You’ve done the hard part. You named what you’re afraid of, you gave yourself permission, and you have a manifesto that tells you why your work matters. Now the real question: what are you going to make? Not someday. This week.”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3017520"/>
            <a:ext cx="3886200" cy="7772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09067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 create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simplest next step. Take what you found and make something.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00600" y="3017520"/>
            <a:ext cx="3886200" cy="7772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309067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 through it again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8348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journey is designed to be taken more than once. Answers change over time.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3977640"/>
            <a:ext cx="3886200" cy="7772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05079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Forge a project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2960" y="42976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those who want to go deeper — AI-guided creative project development.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00600" y="3977640"/>
            <a:ext cx="3886200" cy="7772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83480" y="405079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A0A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Save the manifesto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983480" y="42976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Put it somewhere visible. Above the desk. In the notes app. For when they’re stuck.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FORMAT OPTIONS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Three ways to run a session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645920"/>
            <a:ext cx="2560320" cy="27432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Assign &amp; discuss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68680" y="22402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45–60 min session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68680" y="2606040"/>
            <a:ext cx="2103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Participants complete the journey on their own time before the session. You use the full meeting for discussion and debrief. Best for ongoing courses.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7472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0" y="1645920"/>
            <a:ext cx="2560320" cy="27432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11" name="Text 9"/>
          <p:cNvSpPr/>
          <p:nvPr/>
        </p:nvSpPr>
        <p:spPr>
          <a:xfrm>
            <a:off x="370332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Single session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3703320" y="22402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90–120 min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703320" y="2606040"/>
            <a:ext cx="2103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Everyone does the journey in the same room, then you debrief together. Good for offsites and retreats where you have a dedicated block.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30936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309360" y="1645920"/>
            <a:ext cx="2560320" cy="27432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6" name="Text 14"/>
          <p:cNvSpPr/>
          <p:nvPr/>
        </p:nvSpPr>
        <p:spPr>
          <a:xfrm>
            <a:off x="653796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With checkpoints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537960" y="22402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60–120 min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537960" y="2606040"/>
            <a:ext cx="2103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pace the group through the journey in real time with pause points for group discussion. Most hands-on. Best for experienced facilitators.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09728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3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are you</a:t>
            </a:r>
            <a:endParaRPr lang="en-US" sz="3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3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going to make?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someday. This week.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931920" y="384048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743200" y="4206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You Create? — Facilitator Follow-Up</dc:title>
  <dc:subject>PptxGenJS Presentation</dc:subject>
  <dc:creator>Why Do You Create?</dc:creator>
  <cp:lastModifiedBy>Why Do You Create?</cp:lastModifiedBy>
  <cp:revision>1</cp:revision>
  <dcterms:created xsi:type="dcterms:W3CDTF">2026-04-08T17:56:47Z</dcterms:created>
  <dcterms:modified xsi:type="dcterms:W3CDTF">2026-04-08T17:56:47Z</dcterms:modified>
</cp:coreProperties>
</file>