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600" kern="0" dirty="0">
                <a:solidFill>
                  <a:srgbClr val="7E7D7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 DO YOU CREATE?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164592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 creative self-discovery workshop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1828800" y="32918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9A9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 introduction for workshop facilitators, instructors &amp; group leaders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931920" y="4114800"/>
            <a:ext cx="1280160" cy="13716"/>
          </a:xfrm>
          <a:prstGeom prst="rect">
            <a:avLst/>
          </a:prstGeom>
          <a:solidFill>
            <a:srgbClr val="82AFFF">
              <a:alpha val="40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2743200" y="45720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E7D7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whydoyoucreate.com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82A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 THIS MATTERS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Everyone in this room makes something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5029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Whether you write, paint, design, photograph, compose, code, or build — there’s a reason you do it. But that reason isn’t always clear. Life gets in the way. Doubt creeps in. The thing that used to feel urgent starts to feel optional.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640080" y="2834640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Research shows that creative identity is fragile. How people see themselves as creators directly affects whether they keep creating. When that identity erodes, the work stops.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6217920" y="1645920"/>
            <a:ext cx="2560320" cy="256032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6400800" y="1920240"/>
            <a:ext cx="219456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5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The journey</a:t>
            </a:r>
            <a:endParaRPr lang="en-US" sz="15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15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helps people</a:t>
            </a:r>
            <a:endParaRPr lang="en-US" sz="15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15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reconnect with</a:t>
            </a:r>
            <a:endParaRPr lang="en-US" sz="15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15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why they create</a:t>
            </a:r>
            <a:endParaRPr lang="en-US" sz="15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15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before the doubt</a:t>
            </a:r>
            <a:endParaRPr lang="en-US" sz="15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15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wins.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8DFFC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WE’RE ABOUT TO DO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 reflective experience, then a conversation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640080" y="1645920"/>
            <a:ext cx="2560320" cy="292608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68680" y="18288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82AFF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1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868680" y="233172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Go through the journey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68680" y="2743200"/>
            <a:ext cx="21031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5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You’ll open it on your phone or laptop. It takes 15–25 minutes. It’s private — nobody sees what you write.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868680" y="402336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2A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15–25 min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474720" y="1645920"/>
            <a:ext cx="2560320" cy="292608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703320" y="18288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8DFFC0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2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3703320" y="233172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Come back together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3703320" y="2743200"/>
            <a:ext cx="21031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5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When everyone’s done, we’ll talk about the experience. Not what you wrote — what it was like.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3703320" y="402336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DFFC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30–45 min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309360" y="1645920"/>
            <a:ext cx="2560320" cy="292608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537960" y="18288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FFC78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3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6537960" y="233172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Go forward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6537960" y="2743200"/>
            <a:ext cx="21031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5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You’ll leave with a personal manifesto and something to think about. The real question: what will you make next?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6537960" y="402336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C78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5–10 min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82A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JOURNEY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What you’ll be asked along the way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640080" y="1645920"/>
            <a:ext cx="3886200" cy="137160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1645920"/>
            <a:ext cx="36576" cy="1371600"/>
          </a:xfrm>
          <a:prstGeom prst="rect">
            <a:avLst/>
          </a:prstGeom>
          <a:solidFill>
            <a:srgbClr val="82AFFF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755648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Your creative identity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68680" y="2103120"/>
            <a:ext cx="3429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5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do you make? How does your creative life feel right now? How do you describe yourself as a creator?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800600" y="1645920"/>
            <a:ext cx="3886200" cy="137160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800600" y="1645920"/>
            <a:ext cx="36576" cy="1371600"/>
          </a:xfrm>
          <a:prstGeom prst="rect">
            <a:avLst/>
          </a:prstGeom>
          <a:solidFill>
            <a:srgbClr val="FFA0A0"/>
          </a:solidFill>
          <a:ln/>
        </p:spPr>
      </p:sp>
      <p:sp>
        <p:nvSpPr>
          <p:cNvPr id="10" name="Text 8"/>
          <p:cNvSpPr/>
          <p:nvPr/>
        </p:nvSpPr>
        <p:spPr>
          <a:xfrm>
            <a:off x="5029200" y="1755648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Your deepest creative fear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029200" y="2103120"/>
            <a:ext cx="3429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5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Not the polite version — the real one. The thing you don’t say out loud. The journey asks you to name it.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640080" y="3200400"/>
            <a:ext cx="3886200" cy="137160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" y="3200400"/>
            <a:ext cx="36576" cy="1371600"/>
          </a:xfrm>
          <a:prstGeom prst="rect">
            <a:avLst/>
          </a:prstGeom>
          <a:solidFill>
            <a:srgbClr val="8DFFC0"/>
          </a:solidFill>
          <a:ln/>
        </p:spPr>
      </p:sp>
      <p:sp>
        <p:nvSpPr>
          <p:cNvPr id="14" name="Text 12"/>
          <p:cNvSpPr/>
          <p:nvPr/>
        </p:nvSpPr>
        <p:spPr>
          <a:xfrm>
            <a:off x="868680" y="3310128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The permission you need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68680" y="3657600"/>
            <a:ext cx="3429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5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do you need to give yourself to keep creating? The journey makes this concrete and specific.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800600" y="3200400"/>
            <a:ext cx="3886200" cy="137160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800600" y="3200400"/>
            <a:ext cx="36576" cy="1371600"/>
          </a:xfrm>
          <a:prstGeom prst="rect">
            <a:avLst/>
          </a:prstGeom>
          <a:solidFill>
            <a:srgbClr val="FFC78F"/>
          </a:solidFill>
          <a:ln/>
        </p:spPr>
      </p:sp>
      <p:sp>
        <p:nvSpPr>
          <p:cNvPr id="18" name="Text 16"/>
          <p:cNvSpPr/>
          <p:nvPr/>
        </p:nvSpPr>
        <p:spPr>
          <a:xfrm>
            <a:off x="5029200" y="3310128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Your manifesto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029200" y="3657600"/>
            <a:ext cx="3429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5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At the end, you’ll receive a personal piece of writing about why your work matters — written for you, based on everything you shared.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FFA0A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BEFORE WE BEGIN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 few things to know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640080" y="1645920"/>
            <a:ext cx="3886200" cy="137160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68680" y="1783080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8DFFC0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Everything you write is private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868680" y="2103120"/>
            <a:ext cx="3429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 can see aggregate patterns from the room — like how many people chose certain categories — but never individual answers. Nobody in this room will see what you typed.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4800600" y="1645920"/>
            <a:ext cx="3886200" cy="137160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029200" y="1783080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82AFF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Be honest with yourself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0" y="2103120"/>
            <a:ext cx="3429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experience works best when you don’t perform. There’s no right answer. The harder questions are the ones that matter most.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40080" y="3200400"/>
            <a:ext cx="3886200" cy="137160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68680" y="3337560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FFC78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Give it real space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868680" y="3657600"/>
            <a:ext cx="3429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Put your phone on do-not-disturb. Close other tabs. Give yourself 15–25 minutes of uninterrupted attention. The quiet is the point.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800600" y="3200400"/>
            <a:ext cx="3886200" cy="137160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5029200" y="3337560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FFA0A0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You don’t have to share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5029200" y="3657600"/>
            <a:ext cx="3429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When we come back to talk, you’re welcome to share as much or as little as you want. We’ll talk about the experience, not the content.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9144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Ready?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1828800" y="2286000"/>
            <a:ext cx="5486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70000"/>
              </a:lnSpc>
              <a:buNone/>
            </a:pPr>
            <a:r>
              <a:rPr lang="en-US" sz="13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Open your phone or laptop.</a:t>
            </a:r>
            <a:endParaRPr lang="en-US" sz="1300" dirty="0"/>
          </a:p>
          <a:p>
            <a:pPr algn="ctr" indent="0" marL="0">
              <a:lnSpc>
                <a:spcPct val="170000"/>
              </a:lnSpc>
              <a:buNone/>
            </a:pPr>
            <a:r>
              <a:rPr lang="en-US" sz="13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Go to the link your facilitator shared.</a:t>
            </a:r>
            <a:endParaRPr lang="en-US" sz="1300" dirty="0"/>
          </a:p>
          <a:p>
            <a:pPr algn="ctr" indent="0" marL="0">
              <a:lnSpc>
                <a:spcPct val="170000"/>
              </a:lnSpc>
              <a:buNone/>
            </a:pPr>
            <a:r>
              <a:rPr lang="en-US" sz="13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Take your time. Be honest. This is yours.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743200" y="3840480"/>
            <a:ext cx="3657600" cy="502920"/>
          </a:xfrm>
          <a:prstGeom prst="rect">
            <a:avLst/>
          </a:prstGeom>
          <a:solidFill>
            <a:srgbClr val="12121A"/>
          </a:solidFill>
          <a:ln w="10160">
            <a:solidFill>
              <a:srgbClr val="82AFFF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2743200" y="384048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2A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whydoyoucreate.com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931920" y="4663440"/>
            <a:ext cx="1280160" cy="13716"/>
          </a:xfrm>
          <a:prstGeom prst="rect">
            <a:avLst/>
          </a:prstGeom>
          <a:solidFill>
            <a:srgbClr val="82AFFF">
              <a:alpha val="40000"/>
            </a:srgbClr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Do You Create? — Facilitator Introduction</dc:title>
  <dc:subject>PptxGenJS Presentation</dc:subject>
  <dc:creator>Why Do You Create?</dc:creator>
  <cp:lastModifiedBy>Why Do You Create?</cp:lastModifiedBy>
  <cp:revision>1</cp:revision>
  <dcterms:created xsi:type="dcterms:W3CDTF">2026-04-08T17:57:24Z</dcterms:created>
  <dcterms:modified xsi:type="dcterms:W3CDTF">2026-04-08T17:57:24Z</dcterms:modified>
</cp:coreProperties>
</file>