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600" kern="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DO YOU CREATE?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914400" y="146304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conversation after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828800" y="292608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9A9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guide’s framework for debriefing the journey with clients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931920" y="3840480"/>
            <a:ext cx="1280160" cy="13716"/>
          </a:xfrm>
          <a:prstGeom prst="rect">
            <a:avLst/>
          </a:prstGeom>
          <a:solidFill>
            <a:srgbClr val="8DFFC0">
              <a:alpha val="40000"/>
            </a:srgbClr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YOUR CLIENT JUST EXPERIENCED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They sat with some hard questions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client went through a reflective experience that asked them to name how they see themselves creatively, confront the fear that holds them back, give themselves permission to keep going, and receive a personalized manifesto about their creative purpose. This deserves recognition before anything else.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2834640"/>
            <a:ext cx="1874520" cy="16459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834640"/>
            <a:ext cx="1874520" cy="27432"/>
          </a:xfrm>
          <a:prstGeom prst="rect">
            <a:avLst/>
          </a:prstGeom>
          <a:solidFill>
            <a:srgbClr val="82AFF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01752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Identity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22960" y="3383280"/>
            <a:ext cx="1508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they see themselves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0" y="2834640"/>
            <a:ext cx="1874520" cy="16459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0" y="2834640"/>
            <a:ext cx="1874520" cy="27432"/>
          </a:xfrm>
          <a:prstGeom prst="rect">
            <a:avLst/>
          </a:prstGeom>
          <a:solidFill>
            <a:srgbClr val="FFA0A0"/>
          </a:solidFill>
          <a:ln/>
        </p:spPr>
      </p:sp>
      <p:sp>
        <p:nvSpPr>
          <p:cNvPr id="11" name="Text 9"/>
          <p:cNvSpPr/>
          <p:nvPr/>
        </p:nvSpPr>
        <p:spPr>
          <a:xfrm>
            <a:off x="2926080" y="301752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Fear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926080" y="3383280"/>
            <a:ext cx="1508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holds them back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46320" y="2834640"/>
            <a:ext cx="1874520" cy="16459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46320" y="2834640"/>
            <a:ext cx="1874520" cy="27432"/>
          </a:xfrm>
          <a:prstGeom prst="rect">
            <a:avLst/>
          </a:prstGeom>
          <a:solidFill>
            <a:srgbClr val="8DFFC0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0" y="301752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Permission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029200" y="3383280"/>
            <a:ext cx="1508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they need to give themselves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949440" y="2834640"/>
            <a:ext cx="1874520" cy="164592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949440" y="2834640"/>
            <a:ext cx="1874520" cy="27432"/>
          </a:xfrm>
          <a:prstGeom prst="rect">
            <a:avLst/>
          </a:prstGeom>
          <a:solidFill>
            <a:srgbClr val="FFC78F"/>
          </a:solidFill>
          <a:ln/>
        </p:spPr>
      </p:sp>
      <p:sp>
        <p:nvSpPr>
          <p:cNvPr id="19" name="Text 17"/>
          <p:cNvSpPr/>
          <p:nvPr/>
        </p:nvSpPr>
        <p:spPr>
          <a:xfrm>
            <a:off x="7132320" y="301752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Manifesto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7132320" y="3383280"/>
            <a:ext cx="1508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Written for them, about them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OPENING THE CONVERSATION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Start with the experience, not the content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most important principle: ask about the experience, not what they wrote. People will share specifics on their own when they feel safe — and that’s when it gets powerful.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2560320"/>
            <a:ext cx="7863840" cy="128016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560320"/>
            <a:ext cx="36576" cy="1280160"/>
          </a:xfrm>
          <a:prstGeom prst="rect">
            <a:avLst/>
          </a:prstGeom>
          <a:solidFill>
            <a:srgbClr val="82AFFF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6517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OPEN WITH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914400" y="2926080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“You just went through something personal. I don’t need to know what you wrote — but I’d love to hear what it was like. What surprised you? What felt different than you expected?”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4114800"/>
            <a:ext cx="7863840" cy="640080"/>
          </a:xfrm>
          <a:prstGeom prst="rect">
            <a:avLst/>
          </a:prstGeom>
          <a:solidFill>
            <a:srgbClr val="1A1810"/>
          </a:solidFill>
          <a:ln w="6350">
            <a:solidFill>
              <a:srgbClr val="2A28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4114800"/>
            <a:ext cx="36576" cy="640080"/>
          </a:xfrm>
          <a:prstGeom prst="rect">
            <a:avLst/>
          </a:prstGeom>
          <a:solidFill>
            <a:srgbClr val="FFC78F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4160520"/>
            <a:ext cx="7406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Let this breathe. Don’t rush to fill the silence. The best coaching happens in the pauses.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GOING DEEPER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Questions that open doors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7863840" cy="9144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554480"/>
            <a:ext cx="36576" cy="914400"/>
          </a:xfrm>
          <a:prstGeom prst="rect">
            <a:avLst/>
          </a:prstGeom>
          <a:solidFill>
            <a:srgbClr val="FFA0A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627632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FFA0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FEAR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914400" y="1828800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“The journey asked you to name a fear you don’t normally say out loud. Without sharing the specific fear — what was it like to be that honest with yourself?”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2651760"/>
            <a:ext cx="7863840" cy="9144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2651760"/>
            <a:ext cx="36576" cy="914400"/>
          </a:xfrm>
          <a:prstGeom prst="rect">
            <a:avLst/>
          </a:prstGeom>
          <a:solidFill>
            <a:srgbClr val="8DFFC0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724912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PERMISSION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914400" y="2926080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“You were asked what permission you need to give yourself. Did you already know the answer, or did it surprise you?”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3749040"/>
            <a:ext cx="7863840" cy="91440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3749040"/>
            <a:ext cx="36576" cy="914400"/>
          </a:xfrm>
          <a:prstGeom prst="rect">
            <a:avLst/>
          </a:prstGeom>
          <a:solidFill>
            <a:srgbClr val="FFC78F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822192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THE MANIFESTO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914400" y="4023360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“The journey gave you a manifesto — something it wrote for you based on everything you shared. How did it feel to read something back about yourself that you hadn’t exactly said?”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USING WHAT YOU SEE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Your guide dashboard as a coaching map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your client shares their journey with you, you see their actual responses in your dashboard. These aren’t scores or assessments — they’re your client’s own words about how they see their creative self. Use them as a map, not a diagnosis.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2560320"/>
            <a:ext cx="3886200" cy="10058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65176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Identity responses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822960" y="2907792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medium did they choose? Do they call themselves a creator? Where’s the hesitation?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800600" y="2560320"/>
            <a:ext cx="3886200" cy="10058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83480" y="265176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FFA0A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Fear response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983480" y="2907792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fear did they name? Is it about judgment, irrelevance, failure, or something else? This is the real material.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3749040"/>
            <a:ext cx="3886200" cy="10058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84048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8DFFC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Permission statement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822960" y="4096512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permission did they give themselves? How specific is it? Do they believe it?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00600" y="3749040"/>
            <a:ext cx="3886200" cy="100584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83480" y="384048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100" kern="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Manifesto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4983480" y="4096512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Read it together or let them read it privately. Ask what part felt most true. What part felt like it was written for someone else.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FFC78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SENDING THEM FORWARD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debrief isn’t the end — it’s the beginning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Don’t end with reflection. End with forward momentum. The whole point of the journey is what happens after.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3886200" cy="10972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239572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8DFFC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 create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simplest and most important next step. Take what you found and make something. Not someday — this week.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800600" y="2286000"/>
            <a:ext cx="3886200" cy="10972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983480" y="239572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82A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Take it again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983480" y="2697480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journey is designed to be revisited. Answers shift over months and years. The change itself is powerful data.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3566160"/>
            <a:ext cx="3886200" cy="10972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22960" y="367588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C78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Forge a project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22960" y="3977640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clients ready to go deeper, the forge helps develop a specific creative project with AI-guided reflection.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00600" y="3566160"/>
            <a:ext cx="3886200" cy="1097280"/>
          </a:xfrm>
          <a:prstGeom prst="rect">
            <a:avLst/>
          </a:prstGeom>
          <a:solidFill>
            <a:srgbClr val="12121A"/>
          </a:solidFill>
          <a:ln w="6350">
            <a:solidFill>
              <a:srgbClr val="1E1E28"/>
            </a:solidFill>
            <a:prstDash val="solid"/>
          </a:ln>
          <a:effectLst>
            <a:outerShdw sx="100000" sy="100000" kx="0" ky="0" algn="bl" rotWithShape="0" blurRad="1524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983480" y="367588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A0A0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Save the manifesto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983480" y="3977640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C1BFB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Encourage them to put it somewhere visible — above their desk, in their notes app, anywhere they’ll see it when stuck.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09728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3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real question:</a:t>
            </a:r>
            <a:endParaRPr lang="en-US" sz="3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3400" i="1" dirty="0">
                <a:solidFill>
                  <a:srgbClr val="FFFDF9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what are they going to make?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2A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someday. This week.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931920" y="3840480"/>
            <a:ext cx="1280160" cy="13716"/>
          </a:xfrm>
          <a:prstGeom prst="rect">
            <a:avLst/>
          </a:prstGeom>
          <a:solidFill>
            <a:srgbClr val="8DFFC0">
              <a:alpha val="4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2743200" y="4206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E7D7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whydoyoucreate.com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You Create? — Guide Follow-Up</dc:title>
  <dc:subject>PptxGenJS Presentation</dc:subject>
  <dc:creator>Why Do You Create?</dc:creator>
  <cp:lastModifiedBy>Why Do You Create?</cp:lastModifiedBy>
  <cp:revision>1</cp:revision>
  <dcterms:created xsi:type="dcterms:W3CDTF">2026-04-08T17:56:47Z</dcterms:created>
  <dcterms:modified xsi:type="dcterms:W3CDTF">2026-04-08T17:56:47Z</dcterms:modified>
</cp:coreProperties>
</file>