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600" kern="0" dirty="0">
                <a:solidFill>
                  <a:srgbClr val="7E7D7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WHY DO YOU CREATE?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4400" y="1280160"/>
            <a:ext cx="73152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38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 reflective journey</a:t>
            </a:r>
            <a:endParaRPr lang="en-US" sz="38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38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for your creative clients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1828800" y="329184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C9A9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An introduction for guides, coaches &amp; therapists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931920" y="4114800"/>
            <a:ext cx="1280160" cy="13716"/>
          </a:xfrm>
          <a:prstGeom prst="rect">
            <a:avLst/>
          </a:prstGeom>
          <a:solidFill>
            <a:srgbClr val="82AFFF">
              <a:alpha val="40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2743200" y="457200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E7D7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whydoyoucreate.com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82A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IS THIS?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78638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27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 free, private experience that helps creatives reconnect with why they create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640080" y="2286000"/>
            <a:ext cx="5029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70000"/>
              </a:lnSpc>
              <a:buNone/>
            </a:pPr>
            <a:r>
              <a:rPr lang="en-US" sz="12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Why Do You Create? is an interactive, AI-guided reflection that takes 15–25 minutes. It walks your client through questions about their creative identity, fears, and what gives them permission to keep making. At the end, they receive a personalized manifesto — a piece of writing about their own creative purpose, generated from everything they shared.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6217920" y="2286000"/>
            <a:ext cx="2560320" cy="237744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  <a:effectLst>
            <a:outerShdw sx="100000" sy="100000" kx="0" ky="0" algn="bl" rotWithShape="0" blurRad="152400" dist="25400" dir="8100000">
              <a:srgbClr val="000000">
                <a:alpha val="3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446520" y="2468880"/>
            <a:ext cx="2103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7E7D7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DURATION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446520" y="265176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15–25 min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46520" y="3017520"/>
            <a:ext cx="2103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7E7D7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COST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6446520" y="320040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Free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446520" y="3566160"/>
            <a:ext cx="2103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7E7D7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PRIVACY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6446520" y="374904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Fully private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446520" y="4114800"/>
            <a:ext cx="2103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7E7D7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OUTPUT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6446520" y="429768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Personal manifesto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82A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JOURNEY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What your client will experience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640080" y="1645920"/>
            <a:ext cx="1874520" cy="274320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  <a:effectLst>
            <a:outerShdw sx="100000" sy="100000" kx="0" ky="0" algn="bl" rotWithShape="0" blurRad="152400" dist="25400" dir="8100000">
              <a:srgbClr val="000000">
                <a:alpha val="3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22960" y="1828800"/>
            <a:ext cx="1463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82AFF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01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822960" y="237744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Identity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2834640"/>
            <a:ext cx="14630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How they see themselves creatively — what they make, how it feels right now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2743200" y="1645920"/>
            <a:ext cx="1874520" cy="274320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  <a:effectLst>
            <a:outerShdw sx="100000" sy="100000" kx="0" ky="0" algn="bl" rotWithShape="0" blurRad="152400" dist="25400" dir="8100000">
              <a:srgbClr val="000000">
                <a:alpha val="3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926080" y="1828800"/>
            <a:ext cx="1463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FFA0A0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02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2926080" y="237744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Fear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2926080" y="2834640"/>
            <a:ext cx="14630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Naming what holds them back — the fear they don’t normally say out loud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846320" y="1645920"/>
            <a:ext cx="1874520" cy="274320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  <a:effectLst>
            <a:outerShdw sx="100000" sy="100000" kx="0" ky="0" algn="bl" rotWithShape="0" blurRad="152400" dist="25400" dir="8100000">
              <a:srgbClr val="000000">
                <a:alpha val="3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5029200" y="1828800"/>
            <a:ext cx="1463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8DFFC0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03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5029200" y="237744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Permission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5029200" y="2834640"/>
            <a:ext cx="14630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they need to give themselves to keep creating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949440" y="1645920"/>
            <a:ext cx="1874520" cy="274320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  <a:effectLst>
            <a:outerShdw sx="100000" sy="100000" kx="0" ky="0" algn="bl" rotWithShape="0" blurRad="152400" dist="25400" dir="8100000">
              <a:srgbClr val="000000">
                <a:alpha val="3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7132320" y="1828800"/>
            <a:ext cx="1463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FFC78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04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7132320" y="237744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Manifesto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7132320" y="2834640"/>
            <a:ext cx="14630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personal piece of writing about their creative purpose, generated from their answers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82A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WHY THIS WORKS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The research behind the reflection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640080" y="1645920"/>
            <a:ext cx="36576" cy="822960"/>
          </a:xfrm>
          <a:prstGeom prst="rect">
            <a:avLst/>
          </a:prstGeom>
          <a:solidFill>
            <a:srgbClr val="82AFFF"/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16459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Creative identity is fragile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1965960"/>
            <a:ext cx="7589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05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Research shows that how people see themselves as creators directly affects whether they keep creating. When that identity erodes, the work stops — not because of skill, but because of belief.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40080" y="2743200"/>
            <a:ext cx="36576" cy="822960"/>
          </a:xfrm>
          <a:prstGeom prst="rect">
            <a:avLst/>
          </a:prstGeom>
          <a:solidFill>
            <a:srgbClr val="FFA0A0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27432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Fear thrives in silence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914400" y="3063240"/>
            <a:ext cx="7589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05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Naming a fear reduces its power. Affect labeling — putting feelings into words — activates regulatory processes that diminish emotional reactivity. The journey uses this deliberately.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40080" y="3840480"/>
            <a:ext cx="36576" cy="822960"/>
          </a:xfrm>
          <a:prstGeom prst="rect">
            <a:avLst/>
          </a:prstGeom>
          <a:solidFill>
            <a:srgbClr val="8DFFC0"/>
          </a:solidFill>
          <a:ln/>
        </p:spPr>
      </p:sp>
      <p:sp>
        <p:nvSpPr>
          <p:cNvPr id="11" name="Text 9"/>
          <p:cNvSpPr/>
          <p:nvPr/>
        </p:nvSpPr>
        <p:spPr>
          <a:xfrm>
            <a:off x="914400" y="3840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Permission unlocks action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14400" y="4160520"/>
            <a:ext cx="7589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05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Self-compassion research shows that giving yourself permission to be imperfect is one of the strongest predictors of sustained creative output. The journey makes this permission concrete and specific.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8DFFC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COACHING INTEGRATION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5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How the journey deepens your work together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640080" y="1645920"/>
            <a:ext cx="3840480" cy="292608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  <a:effectLst>
            <a:outerShdw sx="100000" sy="100000" kx="0" ky="0" algn="bl" rotWithShape="0" blurRad="152400" dist="25400" dir="8100000">
              <a:srgbClr val="000000">
                <a:alpha val="3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68680" y="182880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8DFFC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YOU CAN SEE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868680" y="2194560"/>
            <a:ext cx="33832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1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When a client shares their journey with you, you see their saved responses: how they described their creative state, the fears they named, the permission they chose, and their full manifesto. This becomes a map for your conversations.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868680" y="3657600"/>
            <a:ext cx="3383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i="1" dirty="0">
                <a:solidFill>
                  <a:srgbClr val="7E7D7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Everything is opt-in. Your client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i="1" dirty="0">
                <a:solidFill>
                  <a:srgbClr val="7E7D7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chooses what to share and when.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754880" y="1645920"/>
            <a:ext cx="4023360" cy="292608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  <a:effectLst>
            <a:outerShdw sx="100000" sy="100000" kx="0" ky="0" algn="bl" rotWithShape="0" blurRad="152400" dist="25400" dir="8100000">
              <a:srgbClr val="000000">
                <a:alpha val="3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983480" y="182880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82A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CONVERSATION STARTERS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4983480" y="224028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i="1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“What was it like to be asked that question?”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983480" y="278892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i="1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“You named a fear you don’t normally say out loud. What shifted when you did?”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983480" y="333756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i="1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“The permission you gave yourself — have you ever said that to yourself before?”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983480" y="388620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i="1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“What part of the manifesto felt most true?”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FFC78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COACHING ARC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Four sessions from discovery to action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640080" y="1645920"/>
            <a:ext cx="1874520" cy="256032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  <a:effectLst>
            <a:outerShdw sx="100000" sy="100000" kx="0" ky="0" algn="bl" rotWithShape="0" blurRad="152400" dist="25400" dir="8100000">
              <a:srgbClr val="000000">
                <a:alpha val="3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22960" y="18288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82AFF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1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822960" y="2331720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Discovery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22960" y="2697480"/>
            <a:ext cx="14630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Client takes the journey. You explore what came up — identity, fears, the manifesto.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2743200" y="1645920"/>
            <a:ext cx="1874520" cy="256032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  <a:effectLst>
            <a:outerShdw sx="100000" sy="100000" kx="0" ky="0" algn="bl" rotWithShape="0" blurRad="152400" dist="25400" dir="8100000">
              <a:srgbClr val="000000">
                <a:alpha val="3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926080" y="18288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8DFFC0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2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2926080" y="2331720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Integration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2926080" y="2697480"/>
            <a:ext cx="14630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Go deeper into the fears and permission. What patterns emerge? What’s been avoided?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846320" y="1645920"/>
            <a:ext cx="1874520" cy="256032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  <a:effectLst>
            <a:outerShdw sx="100000" sy="100000" kx="0" ky="0" algn="bl" rotWithShape="0" blurRad="152400" dist="25400" dir="8100000">
              <a:srgbClr val="000000">
                <a:alpha val="3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C78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3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5029200" y="2331720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Action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5029200" y="2697480"/>
            <a:ext cx="14630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Move from reflection to creation. What will they make? What’s the first step this week?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949440" y="1645920"/>
            <a:ext cx="1874520" cy="256032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  <a:effectLst>
            <a:outerShdw sx="100000" sy="100000" kx="0" ky="0" algn="bl" rotWithShape="0" blurRad="152400" dist="25400" dir="8100000">
              <a:srgbClr val="000000">
                <a:alpha val="3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7132320" y="18288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A0A0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4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7132320" y="2331720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Return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7132320" y="2697480"/>
            <a:ext cx="14630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Client retakes the journey. Compare manifestos. What shifted? What’s next?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2578608" y="2926080"/>
            <a:ext cx="164592" cy="0"/>
          </a:xfrm>
          <a:prstGeom prst="line">
            <a:avLst/>
          </a:prstGeom>
          <a:noFill/>
          <a:ln w="10160">
            <a:solidFill>
              <a:srgbClr val="7E7D7C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4681728" y="2926080"/>
            <a:ext cx="164592" cy="0"/>
          </a:xfrm>
          <a:prstGeom prst="line">
            <a:avLst/>
          </a:prstGeom>
          <a:noFill/>
          <a:ln w="10160">
            <a:solidFill>
              <a:srgbClr val="7E7D7C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6784848" y="2926080"/>
            <a:ext cx="164592" cy="0"/>
          </a:xfrm>
          <a:prstGeom prst="line">
            <a:avLst/>
          </a:prstGeom>
          <a:noFill/>
          <a:ln w="10160">
            <a:solidFill>
              <a:srgbClr val="7E7D7C"/>
            </a:solidFill>
            <a:prstDash val="dash"/>
          </a:ln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914400"/>
            <a:ext cx="73152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34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Ready to use this</a:t>
            </a:r>
            <a:endParaRPr lang="en-US" sz="34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34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with your clients?</a:t>
            </a:r>
            <a:endParaRPr lang="en-US" sz="3400" dirty="0"/>
          </a:p>
        </p:txBody>
      </p:sp>
      <p:sp>
        <p:nvSpPr>
          <p:cNvPr id="3" name="Text 1"/>
          <p:cNvSpPr/>
          <p:nvPr/>
        </p:nvSpPr>
        <p:spPr>
          <a:xfrm>
            <a:off x="1828800" y="2560320"/>
            <a:ext cx="5486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60000"/>
              </a:lnSpc>
              <a:buNone/>
            </a:pPr>
            <a:r>
              <a:rPr lang="en-US" sz="12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Send your client your personal invite link. They’ll take the journey on their own, then choose to share it with you. You’ll see their responses in your guide dashboard.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2743200" y="3657600"/>
            <a:ext cx="3657600" cy="502920"/>
          </a:xfrm>
          <a:prstGeom prst="rect">
            <a:avLst/>
          </a:prstGeom>
          <a:solidFill>
            <a:srgbClr val="12121A"/>
          </a:solidFill>
          <a:ln w="10160">
            <a:solidFill>
              <a:srgbClr val="82AFFF"/>
            </a:solidFill>
            <a:prstDash val="solid"/>
          </a:ln>
          <a:effectLst>
            <a:outerShdw sx="100000" sy="100000" kx="0" ky="0" algn="bl" rotWithShape="0" blurRad="152400" dist="25400" dir="8100000">
              <a:srgbClr val="000000">
                <a:alpha val="3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2743200" y="3657600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82A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whydoyoucreate.com/guide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2743200" y="42519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E7D7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Become a guide — it’s free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3931920" y="4617720"/>
            <a:ext cx="1280160" cy="13716"/>
          </a:xfrm>
          <a:prstGeom prst="rect">
            <a:avLst/>
          </a:prstGeom>
          <a:solidFill>
            <a:srgbClr val="82AFFF">
              <a:alpha val="40000"/>
            </a:srgbClr>
          </a:solidFill>
          <a:ln/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Do You Create? — Guide Introduction</dc:title>
  <dc:subject>PptxGenJS Presentation</dc:subject>
  <dc:creator>Why Do You Create?</dc:creator>
  <cp:lastModifiedBy>Why Do You Create?</cp:lastModifiedBy>
  <cp:revision>1</cp:revision>
  <dcterms:created xsi:type="dcterms:W3CDTF">2026-04-08T17:56:47Z</dcterms:created>
  <dcterms:modified xsi:type="dcterms:W3CDTF">2026-04-08T17:56:47Z</dcterms:modified>
</cp:coreProperties>
</file>