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64592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DO YOU CREATE?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548640" y="228600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conversation after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548640" y="29260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997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kindler's framework for group debrief and discussion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046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82A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OPENING THE CONVERSATION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315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Start by acknowledging what they just did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548640" y="109728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BFBDB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They sat alone with some hard questions. That deserves recognition. Don't jump into discussion — let people land first. The first person to speak usually opens the floodgates.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48640" y="1920240"/>
            <a:ext cx="8046720" cy="1828800"/>
          </a:xfrm>
          <a:prstGeom prst="roundRect">
            <a:avLst>
              <a:gd name="adj" fmla="val 5000"/>
            </a:avLst>
          </a:prstGeom>
          <a:solidFill>
            <a:srgbClr val="FFFCF8">
              <a:alpha val="4000"/>
            </a:srgbClr>
          </a:solidFill>
          <a:ln w="12700">
            <a:solidFill>
              <a:srgbClr val="FFFCF8">
                <a:alpha val="8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2057400"/>
            <a:ext cx="7680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2A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WITH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731520" y="2377440"/>
            <a:ext cx="768096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00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all went through something personal. I want to open the floor — not to share what you wrote, but to talk about what it was like. What surprised you? What felt different than you expected?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3931920"/>
            <a:ext cx="8046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997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Never ask people what they typed. Ask about the experience, not the content. People will share specifics on their own when they feel safe.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046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82A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USING THE ROOM DATA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315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Patterns as conversation starters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548640" y="1097280"/>
            <a:ext cx="8046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BFBDB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dashboard shows aggregate data from the room — which creative mediums were represented, what categories of fear came up, what kinds of permission people chose. This is anonymous and shows only category distributions, never individual responses.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48640" y="2103120"/>
            <a:ext cx="3886200" cy="1645920"/>
          </a:xfrm>
          <a:prstGeom prst="roundRect">
            <a:avLst>
              <a:gd name="adj" fmla="val 5556"/>
            </a:avLst>
          </a:prstGeom>
          <a:solidFill>
            <a:srgbClr val="FFFCF8">
              <a:alpha val="4000"/>
            </a:srgbClr>
          </a:solidFill>
          <a:ln w="12700">
            <a:solidFill>
              <a:srgbClr val="FFFCF8">
                <a:alpha val="8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2286000"/>
            <a:ext cx="3520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00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 can see that most of the room chose some version of fear of judgment. That's not surprising — but it's worth sitting with. Why do you think that's so common among people who make things?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709160" y="2103120"/>
            <a:ext cx="3886200" cy="1645920"/>
          </a:xfrm>
          <a:prstGeom prst="roundRect">
            <a:avLst>
              <a:gd name="adj" fmla="val 5556"/>
            </a:avLst>
          </a:prstGeom>
          <a:solidFill>
            <a:srgbClr val="FFFCF8">
              <a:alpha val="4000"/>
            </a:srgbClr>
          </a:solidFill>
          <a:ln w="12700">
            <a:solidFill>
              <a:srgbClr val="FFFCF8">
                <a:alpha val="8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892040" y="2286000"/>
            <a:ext cx="3520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00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Interesting — we had writers, visual artists, musicians, and people who said they don't create anything. But everyone answered the same questions about fear and permission. What does that tell us?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046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82A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GOING DEEPER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315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If the conversation is flowing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548640" y="1143000"/>
            <a:ext cx="8046720" cy="914400"/>
          </a:xfrm>
          <a:prstGeom prst="roundRect">
            <a:avLst>
              <a:gd name="adj" fmla="val 10000"/>
            </a:avLst>
          </a:prstGeom>
          <a:solidFill>
            <a:srgbClr val="FFFCF8">
              <a:alpha val="4000"/>
            </a:srgbClr>
          </a:solidFill>
          <a:ln w="12700">
            <a:solidFill>
              <a:srgbClr val="FFFCF8">
                <a:alpha val="8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280160"/>
            <a:ext cx="7680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FFA0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 FEAR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31520" y="160020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00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journey asked you to name a fear you don't normally say out loud. Without sharing the specific fear — what was it like to be that honest with yourself?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2194560"/>
            <a:ext cx="8046720" cy="914400"/>
          </a:xfrm>
          <a:prstGeom prst="roundRect">
            <a:avLst>
              <a:gd name="adj" fmla="val 10000"/>
            </a:avLst>
          </a:prstGeom>
          <a:solidFill>
            <a:srgbClr val="FFFCF8">
              <a:alpha val="4000"/>
            </a:srgbClr>
          </a:solidFill>
          <a:ln w="12700">
            <a:solidFill>
              <a:srgbClr val="FFFCF8">
                <a:alpha val="8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2331720"/>
            <a:ext cx="7680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AD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 PERMISSION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731520" y="265176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00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were asked what permission you need to give yourself. Did you already know the answer, or did it surprise you?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3246120"/>
            <a:ext cx="8046720" cy="914400"/>
          </a:xfrm>
          <a:prstGeom prst="roundRect">
            <a:avLst>
              <a:gd name="adj" fmla="val 10000"/>
            </a:avLst>
          </a:prstGeom>
          <a:solidFill>
            <a:srgbClr val="FFFCF8">
              <a:alpha val="4000"/>
            </a:srgbClr>
          </a:solidFill>
          <a:ln w="12700">
            <a:solidFill>
              <a:srgbClr val="FFFCF8">
                <a:alpha val="8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31520" y="3383280"/>
            <a:ext cx="7680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FFC7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 THE MANIFESTO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731520" y="370332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00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journey gave you a manifesto at the end — something it wrote for you based on everything you shared. How did it feel to read something back about yourself that you hadn't exactly said?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48640" y="425196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997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someone gets emotional, it means the experience worked. Don't single them out. Let the room hold it. A quiet nod is enough.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046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82A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SENDING THEM FORWARD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315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End with momentum, not reflection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548640" y="1143000"/>
            <a:ext cx="8046720" cy="1188720"/>
          </a:xfrm>
          <a:prstGeom prst="roundRect">
            <a:avLst>
              <a:gd name="adj" fmla="val 7692"/>
            </a:avLst>
          </a:prstGeom>
          <a:solidFill>
            <a:srgbClr val="FFFCF8">
              <a:alpha val="4000"/>
            </a:srgbClr>
          </a:solidFill>
          <a:ln w="12700">
            <a:solidFill>
              <a:srgbClr val="FFFCF8">
                <a:alpha val="8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280160"/>
            <a:ext cx="7680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2A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CLOSE WITH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31520" y="160020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00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You've done the hard part. You named what you're afraid of, you gave yourself permission, and you have a manifesto that tells you why your work matters. Now the real question: what are you going to make? Not someday. This week.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2514600"/>
            <a:ext cx="3931920" cy="1005840"/>
          </a:xfrm>
          <a:prstGeom prst="roundRect">
            <a:avLst>
              <a:gd name="adj" fmla="val 9091"/>
            </a:avLst>
          </a:prstGeom>
          <a:solidFill>
            <a:srgbClr val="FFFCF8">
              <a:alpha val="4000"/>
            </a:srgbClr>
          </a:solidFill>
          <a:ln w="12700">
            <a:solidFill>
              <a:srgbClr val="FFFCF8">
                <a:alpha val="8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2651760"/>
            <a:ext cx="3566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2A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 CREATE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731520" y="297180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00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simplest next step. Take what you found and make something.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572000" y="2514600"/>
            <a:ext cx="3931920" cy="1005840"/>
          </a:xfrm>
          <a:prstGeom prst="roundRect">
            <a:avLst>
              <a:gd name="adj" fmla="val 9091"/>
            </a:avLst>
          </a:prstGeom>
          <a:solidFill>
            <a:srgbClr val="FFFCF8">
              <a:alpha val="4000"/>
            </a:srgbClr>
          </a:solidFill>
          <a:ln w="12700">
            <a:solidFill>
              <a:srgbClr val="FFFCF8">
                <a:alpha val="8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754880" y="2651760"/>
            <a:ext cx="3566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2A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 THROUGH IT AGAIN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754880" y="297180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00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journey is designed to be taken more than once. Answers change over time.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48640" y="3611880"/>
            <a:ext cx="3931920" cy="1005840"/>
          </a:xfrm>
          <a:prstGeom prst="roundRect">
            <a:avLst>
              <a:gd name="adj" fmla="val 9091"/>
            </a:avLst>
          </a:prstGeom>
          <a:solidFill>
            <a:srgbClr val="FFFCF8">
              <a:alpha val="4000"/>
            </a:srgbClr>
          </a:solidFill>
          <a:ln w="12700">
            <a:solidFill>
              <a:srgbClr val="FFFCF8">
                <a:alpha val="8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3749040"/>
            <a:ext cx="3566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2A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FORGE A PROJECT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731520" y="406908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00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those who want to go deeper — AI-guided creative project development.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572000" y="3611880"/>
            <a:ext cx="3931920" cy="1005840"/>
          </a:xfrm>
          <a:prstGeom prst="roundRect">
            <a:avLst>
              <a:gd name="adj" fmla="val 9091"/>
            </a:avLst>
          </a:prstGeom>
          <a:solidFill>
            <a:srgbClr val="FFFCF8">
              <a:alpha val="4000"/>
            </a:srgbClr>
          </a:solidFill>
          <a:ln w="12700">
            <a:solidFill>
              <a:srgbClr val="FFFCF8">
                <a:alpha val="8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54880" y="3749040"/>
            <a:ext cx="3566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2A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SAVE THE MANIFESTO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754880" y="406908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00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Put it somewhere visible. Above the desk. In the notes app. For when they're stuck.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046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82A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 OPTIONS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315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ways to run a session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548640" y="1188720"/>
            <a:ext cx="2499360" cy="2743200"/>
          </a:xfrm>
          <a:prstGeom prst="roundRect">
            <a:avLst>
              <a:gd name="adj" fmla="val 3659"/>
            </a:avLst>
          </a:prstGeom>
          <a:solidFill>
            <a:srgbClr val="FFFCF8">
              <a:alpha val="4000"/>
            </a:srgbClr>
          </a:solidFill>
          <a:ln w="12700">
            <a:solidFill>
              <a:srgbClr val="FFFCF8">
                <a:alpha val="8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1371600"/>
            <a:ext cx="2225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Assign &amp; discuss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85800" y="1828800"/>
            <a:ext cx="2225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82A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45–60 min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85800" y="2148840"/>
            <a:ext cx="222504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FBDB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Participants complete the journey on their own time before the session. You use the full meeting for discussion and debrief. Best for ongoing courses.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322320" y="1188720"/>
            <a:ext cx="2499360" cy="2743200"/>
          </a:xfrm>
          <a:prstGeom prst="roundRect">
            <a:avLst>
              <a:gd name="adj" fmla="val 3659"/>
            </a:avLst>
          </a:prstGeom>
          <a:solidFill>
            <a:srgbClr val="FFFCF8">
              <a:alpha val="4000"/>
            </a:srgbClr>
          </a:solidFill>
          <a:ln w="12700">
            <a:solidFill>
              <a:srgbClr val="FFFCF8">
                <a:alpha val="8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59480" y="1371600"/>
            <a:ext cx="2225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Single session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459480" y="1828800"/>
            <a:ext cx="2225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82A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75–120 min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459480" y="2148840"/>
            <a:ext cx="222504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FBDB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Everyone does the journey in the same room, then you debrief together. Good for offsites and retreats where you have a dedicated block.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096000" y="1188720"/>
            <a:ext cx="2499360" cy="2743200"/>
          </a:xfrm>
          <a:prstGeom prst="roundRect">
            <a:avLst>
              <a:gd name="adj" fmla="val 3659"/>
            </a:avLst>
          </a:prstGeom>
          <a:solidFill>
            <a:srgbClr val="FFFCF8">
              <a:alpha val="4000"/>
            </a:srgbClr>
          </a:solidFill>
          <a:ln w="12700">
            <a:solidFill>
              <a:srgbClr val="FFFCF8">
                <a:alpha val="8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233160" y="1371600"/>
            <a:ext cx="2225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With checkpoints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233160" y="1828800"/>
            <a:ext cx="2225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82A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60–120 min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233160" y="2148840"/>
            <a:ext cx="222504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FBDB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pace the group through the journey in real time with pause points for group discussion. Most hands-on. Best for experienced kindlers.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707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64592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BFBDB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are you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201168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D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going to make?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265176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82A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someday. This week.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466344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997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whydoyoucreate.com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2026-06-10T16:53:32Z</dcterms:created>
  <dcterms:modified xsi:type="dcterms:W3CDTF">2026-06-10T16:53:32Z</dcterms:modified>
</cp:coreProperties>
</file>