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972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 YOU CREATE?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9202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creative self-discovery workshop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introduction for kindlers, instructors &amp; group leaders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48234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whydoyoucreate.com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in this room makes something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78638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Whether you write, paint, design, photograph, compose, code, or build — there's a reason you do it. But that reason isn't always clear. Life gets in the way. Doubt creeps in. The thing that used to feel urgent starts to feel optional.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5146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82A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 helps people reconnect with why they create before the doubt wins.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shows that creative identity is fragile. How people see themselves as creators directly affects whether they keep creating. When that identity erodes, the work stops.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48234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whydoyoucreate.com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WE'RE ABOUT TO DO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reflective experience, then a conversation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2621280" cy="164592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548640" y="1325880"/>
            <a:ext cx="262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2A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85800" y="1645920"/>
            <a:ext cx="234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through the journey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2103120"/>
            <a:ext cx="234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You'll open it on your phone or laptop. It takes 15–25 minutes. It's private — nobody sees what you write.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85800" y="2606040"/>
            <a:ext cx="2346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15–25 min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261360" y="1188720"/>
            <a:ext cx="2621280" cy="164592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3261360" y="1325880"/>
            <a:ext cx="262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2A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398520" y="1645920"/>
            <a:ext cx="234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 back together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98520" y="2103120"/>
            <a:ext cx="234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everyone's done, we'll talk about the experience. Not what you wrote — what it was like.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398520" y="2606040"/>
            <a:ext cx="2346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30–45 min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5974080" y="1188720"/>
            <a:ext cx="2621280" cy="164592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5974080" y="1325880"/>
            <a:ext cx="262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82A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111240" y="1645920"/>
            <a:ext cx="234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forward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111240" y="2103120"/>
            <a:ext cx="2346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You'll leave with a personal manifesto and something to think about. The real question: what will you make next?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111240" y="2606040"/>
            <a:ext cx="2346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 min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48640" y="48234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whydoyoucreate.com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JOURNEY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be asked along the way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48640" y="1143000"/>
            <a:ext cx="3909060" cy="320040"/>
          </a:xfrm>
          <a:prstGeom prst="rect">
            <a:avLst/>
          </a:prstGeom>
          <a:solidFill>
            <a:srgbClr val="82AFFF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685800" y="1188720"/>
            <a:ext cx="36347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707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creative identity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1600200"/>
            <a:ext cx="36347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 you make? How does your creative life feel right now? How do you describe yourself as a creator?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686300" y="114300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686300" y="1143000"/>
            <a:ext cx="3909060" cy="320040"/>
          </a:xfrm>
          <a:prstGeom prst="rect">
            <a:avLst/>
          </a:prstGeom>
          <a:solidFill>
            <a:srgbClr val="FFA0A0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823460" y="1188720"/>
            <a:ext cx="36347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707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deepest creative fear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23460" y="1600200"/>
            <a:ext cx="36347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the polite version — the real one. The thing you don't say out loud. The journey asks you to name it.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48640" y="306324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548640" y="3063240"/>
            <a:ext cx="3909060" cy="320040"/>
          </a:xfrm>
          <a:prstGeom prst="rect">
            <a:avLst/>
          </a:prstGeom>
          <a:solidFill>
            <a:srgbClr val="8ADFC0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85800" y="3108960"/>
            <a:ext cx="36347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707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permission you need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85800" y="3520440"/>
            <a:ext cx="36347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 you need to give yourself to keep creating? The journey makes this concrete and specific.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86300" y="306324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686300" y="3063240"/>
            <a:ext cx="3909060" cy="320040"/>
          </a:xfrm>
          <a:prstGeom prst="rect">
            <a:avLst/>
          </a:prstGeom>
          <a:solidFill>
            <a:srgbClr val="FFC78F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4823460" y="3108960"/>
            <a:ext cx="36347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707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manifesto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23460" y="3520440"/>
            <a:ext cx="36347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the end, you'll receive a personal piece of writing about why your work matters — written for you, based on everything you shared.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48234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whydoyoucreate.com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WE BEGIN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few things to know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85800" y="1280160"/>
            <a:ext cx="36347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you write is private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85800" y="1828800"/>
            <a:ext cx="36347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can see aggregate patterns from the room — like how many people chose certain categories — but never individual answers. Nobody in this room will see what you typed.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686300" y="114300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4823460" y="1280160"/>
            <a:ext cx="36347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honest with yourself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23460" y="1828800"/>
            <a:ext cx="36347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experience works best when you don't perform. There's no right answer. The harder questions are the ones that matter most.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306324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685800" y="3200400"/>
            <a:ext cx="36347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it real space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3749040"/>
            <a:ext cx="36347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 your phone on do-not-disturb. Close other tabs. Give yourself 15–25 minutes of uninterrupted attention. The quiet is the point.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86300" y="3063240"/>
            <a:ext cx="3909060" cy="1691640"/>
          </a:xfrm>
          <a:prstGeom prst="rect">
            <a:avLst/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823460" y="3200400"/>
            <a:ext cx="36347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don't have to share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23460" y="3749040"/>
            <a:ext cx="36347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we come back to talk, you're welcome to share as much or as little as you want. We'll talk about the experience, not the content.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" y="48234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whydoyoucreate.com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315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your phone or laptop.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to the link your host shared.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2860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2A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 your time. Be honest. This is yours.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48234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whydoyoucreate.com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2026-04-12T20:41:04Z</dcterms:created>
  <dcterms:modified xsi:type="dcterms:W3CDTF">2026-04-12T20:41:04Z</dcterms:modified>
</cp:coreProperties>
</file>